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68BE-5A27-4755-8DCC-A897EB53DC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331D-5F0A-49B0-8513-906BE58038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2019-06-19T05:18:39Z</dcterms:created>
  <dcterms:modified xsi:type="dcterms:W3CDTF">2019-06-19T05:19:25Z</dcterms:modified>
</cp:coreProperties>
</file>